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6C60"/>
    <a:srgbClr val="A3887F"/>
    <a:srgbClr val="AA7B6F"/>
    <a:srgbClr val="9D766C"/>
    <a:srgbClr val="888782"/>
    <a:srgbClr val="BB9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4" d="100"/>
          <a:sy n="64" d="100"/>
        </p:scale>
        <p:origin x="978" y="324"/>
      </p:cViewPr>
      <p:guideLst>
        <p:guide orient="horz" pos="2160"/>
        <p:guide pos="72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9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100"/>
        <c:axId val="323735178"/>
        <c:axId val="642997630"/>
      </c:barChart>
      <c:catAx>
        <c:axId val="32373517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2997630"/>
        <c:crosses val="autoZero"/>
        <c:auto val="1"/>
        <c:lblAlgn val="ctr"/>
        <c:lblOffset val="100"/>
        <c:noMultiLvlLbl val="0"/>
      </c:catAx>
      <c:valAx>
        <c:axId val="64299763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2373517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9975" y="724997"/>
            <a:ext cx="675249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149975" y="3604722"/>
            <a:ext cx="6031524" cy="150018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2557219"/>
            <a:ext cx="2775284" cy="1807662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#</a:t>
            </a:r>
            <a:endParaRPr lang="zh-CN" altLang="en-US" dirty="0"/>
          </a:p>
        </p:txBody>
      </p:sp>
      <p:sp>
        <p:nvSpPr>
          <p:cNvPr id="12" name="Freeform 5"/>
          <p:cNvSpPr/>
          <p:nvPr userDrawn="1"/>
        </p:nvSpPr>
        <p:spPr bwMode="auto">
          <a:xfrm>
            <a:off x="952834" y="2557219"/>
            <a:ext cx="2662238" cy="1935163"/>
          </a:xfrm>
          <a:custGeom>
            <a:avLst/>
            <a:gdLst>
              <a:gd name="T0" fmla="*/ 614 w 1677"/>
              <a:gd name="T1" fmla="*/ 0 h 1219"/>
              <a:gd name="T2" fmla="*/ 0 w 1677"/>
              <a:gd name="T3" fmla="*/ 0 h 1219"/>
              <a:gd name="T4" fmla="*/ 0 w 1677"/>
              <a:gd name="T5" fmla="*/ 1219 h 1219"/>
              <a:gd name="T6" fmla="*/ 1677 w 1677"/>
              <a:gd name="T7" fmla="*/ 1219 h 1219"/>
              <a:gd name="T8" fmla="*/ 1677 w 1677"/>
              <a:gd name="T9" fmla="*/ 5 h 1219"/>
              <a:gd name="T10" fmla="*/ 1170 w 1677"/>
              <a:gd name="T11" fmla="*/ 5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7" h="1219">
                <a:moveTo>
                  <a:pt x="614" y="0"/>
                </a:moveTo>
                <a:lnTo>
                  <a:pt x="0" y="0"/>
                </a:lnTo>
                <a:lnTo>
                  <a:pt x="0" y="1219"/>
                </a:lnTo>
                <a:lnTo>
                  <a:pt x="1677" y="1219"/>
                </a:lnTo>
                <a:lnTo>
                  <a:pt x="1677" y="5"/>
                </a:lnTo>
                <a:lnTo>
                  <a:pt x="1170" y="5"/>
                </a:lnTo>
              </a:path>
            </a:pathLst>
          </a:custGeom>
          <a:noFill/>
          <a:ln w="30163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9975" y="724997"/>
            <a:ext cx="675249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149975" y="3604722"/>
            <a:ext cx="6031524" cy="150018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2557219"/>
            <a:ext cx="2775284" cy="1807662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#</a:t>
            </a:r>
            <a:endParaRPr lang="zh-CN" altLang="en-US" dirty="0"/>
          </a:p>
        </p:txBody>
      </p:sp>
      <p:sp>
        <p:nvSpPr>
          <p:cNvPr id="9" name="Freeform 5"/>
          <p:cNvSpPr/>
          <p:nvPr userDrawn="1"/>
        </p:nvSpPr>
        <p:spPr bwMode="auto">
          <a:xfrm>
            <a:off x="952835" y="2540838"/>
            <a:ext cx="2662237" cy="1941513"/>
          </a:xfrm>
          <a:custGeom>
            <a:avLst/>
            <a:gdLst>
              <a:gd name="T0" fmla="*/ 344 w 1677"/>
              <a:gd name="T1" fmla="*/ 0 h 1223"/>
              <a:gd name="T2" fmla="*/ 0 w 1677"/>
              <a:gd name="T3" fmla="*/ 0 h 1223"/>
              <a:gd name="T4" fmla="*/ 0 w 1677"/>
              <a:gd name="T5" fmla="*/ 1223 h 1223"/>
              <a:gd name="T6" fmla="*/ 1677 w 1677"/>
              <a:gd name="T7" fmla="*/ 1223 h 1223"/>
              <a:gd name="T8" fmla="*/ 1677 w 1677"/>
              <a:gd name="T9" fmla="*/ 9 h 1223"/>
              <a:gd name="T10" fmla="*/ 1364 w 1677"/>
              <a:gd name="T11" fmla="*/ 9 h 1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7" h="1223">
                <a:moveTo>
                  <a:pt x="344" y="0"/>
                </a:moveTo>
                <a:lnTo>
                  <a:pt x="0" y="0"/>
                </a:lnTo>
                <a:lnTo>
                  <a:pt x="0" y="1223"/>
                </a:lnTo>
                <a:lnTo>
                  <a:pt x="1677" y="1223"/>
                </a:lnTo>
                <a:lnTo>
                  <a:pt x="1677" y="9"/>
                </a:lnTo>
                <a:lnTo>
                  <a:pt x="1364" y="9"/>
                </a:lnTo>
              </a:path>
            </a:pathLst>
          </a:custGeom>
          <a:noFill/>
          <a:ln w="30163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44320" y="842328"/>
            <a:ext cx="9144000" cy="2387600"/>
          </a:xfrm>
        </p:spPr>
        <p:txBody>
          <a:bodyPr>
            <a:noAutofit/>
          </a:bodyPr>
          <a:lstStyle/>
          <a:p>
            <a:r>
              <a:rPr lang="ca-E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Fulls de calcul</a:t>
            </a:r>
            <a:endParaRPr lang="ca-E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4100195" y="3204845"/>
            <a:ext cx="4032250" cy="25400"/>
          </a:xfrm>
          <a:custGeom>
            <a:avLst/>
            <a:gdLst>
              <a:gd name="connsiteX0" fmla="*/ 0 w 1224115"/>
              <a:gd name="connsiteY0" fmla="*/ 0 h 45719"/>
              <a:gd name="connsiteX1" fmla="*/ 1224115 w 1224115"/>
              <a:gd name="connsiteY1" fmla="*/ 0 h 45719"/>
              <a:gd name="connsiteX2" fmla="*/ 1224115 w 1224115"/>
              <a:gd name="connsiteY2" fmla="*/ 45719 h 45719"/>
              <a:gd name="connsiteX3" fmla="*/ 0 w 1224115"/>
              <a:gd name="connsiteY3" fmla="*/ 45719 h 45719"/>
              <a:gd name="connsiteX4" fmla="*/ 0 w 1224115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15" h="45719">
                <a:moveTo>
                  <a:pt x="0" y="0"/>
                </a:moveTo>
                <a:lnTo>
                  <a:pt x="1224115" y="0"/>
                </a:lnTo>
                <a:lnTo>
                  <a:pt x="1224115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任意多边形 31"/>
          <p:cNvSpPr/>
          <p:nvPr/>
        </p:nvSpPr>
        <p:spPr>
          <a:xfrm>
            <a:off x="4100045" y="1959381"/>
            <a:ext cx="4032000" cy="25200"/>
          </a:xfrm>
          <a:custGeom>
            <a:avLst/>
            <a:gdLst>
              <a:gd name="connsiteX0" fmla="*/ 0 w 1224115"/>
              <a:gd name="connsiteY0" fmla="*/ 0 h 45719"/>
              <a:gd name="connsiteX1" fmla="*/ 1224115 w 1224115"/>
              <a:gd name="connsiteY1" fmla="*/ 0 h 45719"/>
              <a:gd name="connsiteX2" fmla="*/ 1224115 w 1224115"/>
              <a:gd name="connsiteY2" fmla="*/ 45719 h 45719"/>
              <a:gd name="connsiteX3" fmla="*/ 0 w 1224115"/>
              <a:gd name="connsiteY3" fmla="*/ 45719 h 45719"/>
              <a:gd name="connsiteX4" fmla="*/ 0 w 1224115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15" h="45719">
                <a:moveTo>
                  <a:pt x="0" y="0"/>
                </a:moveTo>
                <a:lnTo>
                  <a:pt x="1224115" y="0"/>
                </a:lnTo>
                <a:lnTo>
                  <a:pt x="1224115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ca-ES" altLang="en-US"/>
              <a:t>Llista de Galetes</a:t>
            </a:r>
            <a:endParaRPr lang="ca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ca-ES" altLang="en-US"/>
              <a:t>Oreo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Maria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Chikilin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Chips Ahoy</a:t>
            </a:r>
            <a:endParaRPr lang="ca-E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ca-ES" altLang="en-US"/>
              <a:t>Imatge de fons</a:t>
            </a:r>
            <a:endParaRPr lang="ca-E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83305" y="1482725"/>
            <a:ext cx="4820285" cy="4832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ca-ES" altLang="en-US"/>
              <a:t>Factura </a:t>
            </a:r>
            <a:endParaRPr lang="ca-E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9070" y="1825625"/>
            <a:ext cx="929259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ca-ES" altLang="en-US"/>
              <a:t>Avatar</a:t>
            </a:r>
            <a:endParaRPr lang="ca-ES" altLang="en-US"/>
          </a:p>
        </p:txBody>
      </p:sp>
      <p:pic>
        <p:nvPicPr>
          <p:cNvPr id="4" name="Content Placeholder 3" descr="Avata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9625" y="2200275"/>
            <a:ext cx="5363845" cy="351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ca-ES" altLang="en-US"/>
              <a:t>Podcast</a:t>
            </a:r>
            <a:endParaRPr lang="ca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odcast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47235" y="2788920"/>
            <a:ext cx="2931795" cy="2271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1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ca-ES" altLang="en-US"/>
              <a:t>Video Tutorial</a:t>
            </a:r>
            <a:endParaRPr lang="ca-ES" altLang="en-US"/>
          </a:p>
        </p:txBody>
      </p:sp>
      <p:pic>
        <p:nvPicPr>
          <p:cNvPr id="4" name="Video mme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ca-ES" altLang="en-US"/>
              <a:t>Taula comparativa</a:t>
            </a:r>
            <a:endParaRPr lang="ca-E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5156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Característica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Google Drive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Zoho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Almacenamiento gratuito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15 GB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 GB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Colaboración en tiempo real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Sí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Sí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Integración con otros servicios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Sí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Sí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ca-ES" altLang="en-US"/>
              <a:t>Grafic de Barres</a:t>
            </a:r>
            <a:endParaRPr lang="ca-E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ca-ES" altLang="en-US"/>
              <a:t>Llista de xuxes</a:t>
            </a:r>
            <a:endParaRPr lang="ca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ca-ES" altLang="en-US"/>
              <a:t>Sireres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Cucs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Regalius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Ous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Dits</a:t>
            </a:r>
            <a:endParaRPr lang="ca-ES" altLang="en-US"/>
          </a:p>
          <a:p>
            <a:pPr marL="514350" indent="-514350">
              <a:buAutoNum type="arabicPeriod"/>
            </a:pPr>
            <a:endParaRPr lang="ca-E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字体">
      <a:majorFont>
        <a:latin typeface="Segoe UI Light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WPS Presentation</Application>
  <PresentationFormat>宽屏</PresentationFormat>
  <Paragraphs>56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SimSun</vt:lpstr>
      <vt:lpstr>Wingdings</vt:lpstr>
      <vt:lpstr>Microsoft YaHei</vt:lpstr>
      <vt:lpstr>Arial Unicode MS</vt:lpstr>
      <vt:lpstr>Calibri</vt:lpstr>
      <vt:lpstr>Segoe UI</vt:lpstr>
      <vt:lpstr>Office 主题</vt:lpstr>
      <vt:lpstr>YOUR TITLE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cicles</cp:lastModifiedBy>
  <cp:revision>71</cp:revision>
  <dcterms:created xsi:type="dcterms:W3CDTF">2014-12-12T13:36:00Z</dcterms:created>
  <dcterms:modified xsi:type="dcterms:W3CDTF">2024-05-14T11:47:14Z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1033-12.2.0.16909</vt:lpwstr>
  </property>
  <property fmtid="{D5CDD505-2E9C-101B-9397-08002B2CF9AE}" pid="3" name="ICV">
    <vt:lpwstr>D436F9C7D17840C7B9BBB4A77A7B32D2_13</vt:lpwstr>
  </property>
</Properties>
</file>